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63" r:id="rId5"/>
    <p:sldId id="285" r:id="rId6"/>
    <p:sldId id="287" r:id="rId7"/>
    <p:sldId id="288" r:id="rId8"/>
    <p:sldId id="289" r:id="rId9"/>
    <p:sldId id="286" r:id="rId10"/>
    <p:sldId id="290" r:id="rId11"/>
    <p:sldId id="297" r:id="rId12"/>
    <p:sldId id="283" r:id="rId13"/>
    <p:sldId id="291" r:id="rId14"/>
    <p:sldId id="292" r:id="rId15"/>
    <p:sldId id="293" r:id="rId16"/>
    <p:sldId id="294" r:id="rId17"/>
    <p:sldId id="298" r:id="rId18"/>
    <p:sldId id="284" r:id="rId19"/>
    <p:sldId id="295" r:id="rId20"/>
    <p:sldId id="296" r:id="rId21"/>
    <p:sldId id="299" r:id="rId22"/>
    <p:sldId id="300" r:id="rId23"/>
    <p:sldId id="277" r:id="rId24"/>
    <p:sldId id="278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0A0A0A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144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10-May-23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tkdocs.com/" TargetMode="Externa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sz="5200" dirty="0"/>
              <a:t>GUIs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 err="1"/>
              <a:t>TKinter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On the website is some code that uses </a:t>
            </a:r>
            <a:r>
              <a:rPr lang="en-US" sz="3200" dirty="0" err="1"/>
              <a:t>Tkinter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makes a window with:</a:t>
            </a:r>
          </a:p>
          <a:p>
            <a:pPr>
              <a:buFontTx/>
              <a:buChar char="-"/>
            </a:pPr>
            <a:r>
              <a:rPr lang="en-US" sz="3200" dirty="0"/>
              <a:t>Some Text</a:t>
            </a:r>
          </a:p>
          <a:p>
            <a:pPr>
              <a:buFontTx/>
              <a:buChar char="-"/>
            </a:pPr>
            <a:r>
              <a:rPr lang="en-US" sz="3200" dirty="0"/>
              <a:t>A Button</a:t>
            </a:r>
          </a:p>
          <a:p>
            <a:pPr>
              <a:buFontTx/>
              <a:buChar char="-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Let’s look at the code to see how this works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1C40B-5EBC-4290-727A-CE111C2CE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4549" y="2125867"/>
            <a:ext cx="3764606" cy="26062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94902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117" y="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 err="1"/>
              <a:t>TKinter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9498" y="983848"/>
            <a:ext cx="4196787" cy="56137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use the function Tk() to create a new Tk object, which in this case will be the “window” we display things in</a:t>
            </a:r>
          </a:p>
          <a:p>
            <a:pPr marL="0" indent="0">
              <a:buNone/>
            </a:pPr>
            <a:br>
              <a:rPr lang="en-US" sz="1800" dirty="0"/>
            </a:br>
            <a:r>
              <a:rPr lang="en-US" sz="1800" dirty="0"/>
              <a:t>Setting attributes in Tk object</a:t>
            </a:r>
          </a:p>
          <a:p>
            <a:pPr marL="0" indent="0">
              <a:buNone/>
            </a:pPr>
            <a:br>
              <a:rPr lang="en-US" sz="1800" dirty="0"/>
            </a:br>
            <a:r>
              <a:rPr lang="en-US" sz="1800" dirty="0"/>
              <a:t>Creating a button object, that we will add to our window</a:t>
            </a:r>
          </a:p>
          <a:p>
            <a:pPr marL="0" indent="0">
              <a:buNone/>
            </a:pPr>
            <a:br>
              <a:rPr lang="en-US" sz="1800" dirty="0"/>
            </a:br>
            <a:r>
              <a:rPr lang="en-US" sz="1800" dirty="0"/>
              <a:t>Add the button to the created window at this position</a:t>
            </a:r>
          </a:p>
          <a:p>
            <a:pPr marL="0" indent="0">
              <a:buNone/>
            </a:pPr>
            <a:br>
              <a:rPr lang="en-US" sz="1800" dirty="0"/>
            </a:br>
            <a:r>
              <a:rPr lang="en-US" sz="1800" dirty="0"/>
              <a:t>Create some text by making a Label object</a:t>
            </a:r>
          </a:p>
          <a:p>
            <a:pPr marL="0" indent="0">
              <a:buNone/>
            </a:pPr>
            <a:br>
              <a:rPr lang="en-US" sz="1800" dirty="0"/>
            </a:br>
            <a:r>
              <a:rPr lang="en-US" sz="1800" dirty="0"/>
              <a:t>Place the object</a:t>
            </a:r>
          </a:p>
          <a:p>
            <a:pPr marL="0" indent="0">
              <a:buNone/>
            </a:pPr>
            <a:br>
              <a:rPr lang="en-US" sz="1800" dirty="0"/>
            </a:br>
            <a:r>
              <a:rPr lang="en-US" sz="1800" dirty="0"/>
              <a:t>Start the GUI, draw everything it needs to, and allow interaction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541966-FBB4-C4F8-E2E4-D56B358FDCE9}"/>
              </a:ext>
            </a:extLst>
          </p:cNvPr>
          <p:cNvSpPr txBox="1"/>
          <p:nvPr/>
        </p:nvSpPr>
        <p:spPr>
          <a:xfrm>
            <a:off x="4975666" y="365125"/>
            <a:ext cx="7056217" cy="6124754"/>
          </a:xfrm>
          <a:prstGeom prst="rect">
            <a:avLst/>
          </a:prstGeom>
          <a:solidFill>
            <a:srgbClr val="1E1E1E"/>
          </a:solidFill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tkinter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Tk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Button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Create the main window: 400x250 pixels, titled 'My App'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Tk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"My App"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geometry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"400x250"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"Click Me!"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Text to display on the button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Width 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Height 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bg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"blue"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Button color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fg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Text color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adds the button to the window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place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"Hello World!"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Text to display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"Arial"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"bold"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Font (font, size, style)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Adds the label to the window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place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Starts the GUI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mainloop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FF4016B-669E-2116-8AE1-AF221B13DAA3}"/>
              </a:ext>
            </a:extLst>
          </p:cNvPr>
          <p:cNvCxnSpPr/>
          <p:nvPr/>
        </p:nvCxnSpPr>
        <p:spPr>
          <a:xfrm>
            <a:off x="2095018" y="5243332"/>
            <a:ext cx="2812648" cy="3530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ECBAB2-BCCE-E8A6-B30A-DE6778B25561}"/>
              </a:ext>
            </a:extLst>
          </p:cNvPr>
          <p:cNvCxnSpPr>
            <a:cxnSpLocks/>
          </p:cNvCxnSpPr>
          <p:nvPr/>
        </p:nvCxnSpPr>
        <p:spPr>
          <a:xfrm flipV="1">
            <a:off x="4572301" y="4583575"/>
            <a:ext cx="740479" cy="354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A15BC1-9997-C289-512F-CDB44A3A27E6}"/>
              </a:ext>
            </a:extLst>
          </p:cNvPr>
          <p:cNvCxnSpPr>
            <a:cxnSpLocks/>
          </p:cNvCxnSpPr>
          <p:nvPr/>
        </p:nvCxnSpPr>
        <p:spPr>
          <a:xfrm>
            <a:off x="1811438" y="3959246"/>
            <a:ext cx="316422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045E74-6630-FBB0-2453-3BE6D16E8D4D}"/>
              </a:ext>
            </a:extLst>
          </p:cNvPr>
          <p:cNvCxnSpPr>
            <a:cxnSpLocks/>
          </p:cNvCxnSpPr>
          <p:nvPr/>
        </p:nvCxnSpPr>
        <p:spPr>
          <a:xfrm>
            <a:off x="2567891" y="6136852"/>
            <a:ext cx="2407775" cy="1655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485EAF7-7CB8-10A0-2413-8AECA7EDD913}"/>
              </a:ext>
            </a:extLst>
          </p:cNvPr>
          <p:cNvCxnSpPr>
            <a:cxnSpLocks/>
          </p:cNvCxnSpPr>
          <p:nvPr/>
        </p:nvCxnSpPr>
        <p:spPr>
          <a:xfrm flipV="1">
            <a:off x="4467828" y="2193403"/>
            <a:ext cx="844952" cy="734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B8C032A-52D9-6590-ECF5-300B0C1F746E}"/>
              </a:ext>
            </a:extLst>
          </p:cNvPr>
          <p:cNvCxnSpPr>
            <a:cxnSpLocks/>
          </p:cNvCxnSpPr>
          <p:nvPr/>
        </p:nvCxnSpPr>
        <p:spPr>
          <a:xfrm flipV="1">
            <a:off x="3293961" y="1516284"/>
            <a:ext cx="1648579" cy="7581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D9E1EC1-2328-D700-96CD-2F33B13D424E}"/>
              </a:ext>
            </a:extLst>
          </p:cNvPr>
          <p:cNvCxnSpPr>
            <a:cxnSpLocks/>
          </p:cNvCxnSpPr>
          <p:nvPr/>
        </p:nvCxnSpPr>
        <p:spPr>
          <a:xfrm flipV="1">
            <a:off x="4340506" y="1163256"/>
            <a:ext cx="635160" cy="947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465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Events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14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Currently, when we click on the button, nothing happens. 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How can we run code if they click on it?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Events!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1C40B-5EBC-4290-727A-CE111C2CE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4549" y="2125867"/>
            <a:ext cx="3764606" cy="26062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05050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An Event is something that happens when a user interacts with you GUI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can be:</a:t>
            </a:r>
          </a:p>
          <a:p>
            <a:pPr>
              <a:buFontTx/>
              <a:buChar char="-"/>
            </a:pPr>
            <a:r>
              <a:rPr lang="en-US" sz="3200" dirty="0"/>
              <a:t>Clicking a button</a:t>
            </a:r>
          </a:p>
          <a:p>
            <a:pPr>
              <a:buFontTx/>
              <a:buChar char="-"/>
            </a:pPr>
            <a:r>
              <a:rPr lang="en-US" sz="3200" dirty="0"/>
              <a:t>Typing a letter</a:t>
            </a:r>
          </a:p>
          <a:p>
            <a:pPr>
              <a:buFontTx/>
              <a:buChar char="-"/>
            </a:pPr>
            <a:r>
              <a:rPr lang="en-US" sz="3200" dirty="0"/>
              <a:t>And More!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1C40B-5EBC-4290-727A-CE111C2CE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4549" y="2125867"/>
            <a:ext cx="3764606" cy="26062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13653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525278" cy="475458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When an event occurs (like clicking a button), the code starts the event handler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This is code that runs when the event occurs.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In this case, the event handler says what specifically should happen when this button is clicked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1C40B-5EBC-4290-727A-CE111C2CE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4549" y="2125867"/>
            <a:ext cx="3764606" cy="26062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65371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On the website is code that does this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When you click the button, it prints </a:t>
            </a:r>
            <a:r>
              <a:rPr lang="en-US" sz="3200" dirty="0">
                <a:latin typeface="Consolas" panose="020B0609020204030204" pitchFamily="49" charset="0"/>
              </a:rPr>
              <a:t>Button clicked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Let’s look at the code to see how this works!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84A695-B553-068D-F7C4-DD70C559F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9652" y="2125867"/>
            <a:ext cx="3749365" cy="26062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39867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117" y="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Button Addition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9498" y="983848"/>
            <a:ext cx="4196787" cy="56137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br>
              <a:rPr lang="en-US" sz="1800" dirty="0"/>
            </a:br>
            <a:r>
              <a:rPr lang="en-US" sz="1800" dirty="0"/>
              <a:t>We need a function that will be run when the button is clicked. This one simply prints a string to the terminal.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br>
              <a:rPr lang="en-US" sz="1800" dirty="0"/>
            </a:br>
            <a:r>
              <a:rPr lang="en-US" sz="1800" dirty="0"/>
              <a:t>Add to the button when we create it a command attribute. We pass the </a:t>
            </a:r>
            <a:r>
              <a:rPr lang="en-US" sz="1800" b="1" dirty="0"/>
              <a:t>name</a:t>
            </a:r>
            <a:r>
              <a:rPr lang="en-US" sz="1800" dirty="0"/>
              <a:t> of the function we want to run.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541966-FBB4-C4F8-E2E4-D56B358FDCE9}"/>
              </a:ext>
            </a:extLst>
          </p:cNvPr>
          <p:cNvSpPr txBox="1"/>
          <p:nvPr/>
        </p:nvSpPr>
        <p:spPr>
          <a:xfrm>
            <a:off x="4975666" y="365125"/>
            <a:ext cx="7056217" cy="6340197"/>
          </a:xfrm>
          <a:prstGeom prst="rect">
            <a:avLst/>
          </a:prstGeom>
          <a:solidFill>
            <a:srgbClr val="1E1E1E"/>
          </a:solidFill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tkinter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Tk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Button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Tk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"My App"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geometry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"400x250"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#helper function, will be called when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button is clicked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button_clicked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(): 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'Button clicked'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"Click Me!"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 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bg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"blue"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fg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command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button_clicked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#what is run when clicked?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place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"Hello World!"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"Arial"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"bold"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place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Starts the GUI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mainloop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A15BC1-9997-C289-512F-CDB44A3A27E6}"/>
              </a:ext>
            </a:extLst>
          </p:cNvPr>
          <p:cNvCxnSpPr>
            <a:cxnSpLocks/>
          </p:cNvCxnSpPr>
          <p:nvPr/>
        </p:nvCxnSpPr>
        <p:spPr>
          <a:xfrm>
            <a:off x="3802284" y="4155312"/>
            <a:ext cx="155100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485EAF7-7CB8-10A0-2413-8AECA7EDD913}"/>
              </a:ext>
            </a:extLst>
          </p:cNvPr>
          <p:cNvCxnSpPr>
            <a:cxnSpLocks/>
          </p:cNvCxnSpPr>
          <p:nvPr/>
        </p:nvCxnSpPr>
        <p:spPr>
          <a:xfrm flipV="1">
            <a:off x="2893671" y="2471195"/>
            <a:ext cx="2419109" cy="2314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4078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Stopwatch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497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Stopwatch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Finally, we can put this together to make a stopwatch GUI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This stopwatch can start counting from 0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can also be paused or reset with the buttons at the bottom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722DD3-F965-1028-3D27-25A224A51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602" y="2041187"/>
            <a:ext cx="3734124" cy="25986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88534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- HW7 Due the 15</a:t>
            </a:r>
            <a:r>
              <a:rPr lang="en-US" sz="3200" baseline="30000" dirty="0"/>
              <a:t>th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- Capstone Presentations the 15</a:t>
            </a:r>
            <a:r>
              <a:rPr lang="en-US" sz="3200" baseline="30000" dirty="0"/>
              <a:t>th</a:t>
            </a:r>
            <a:r>
              <a:rPr lang="en-US" sz="3200" dirty="0"/>
              <a:t> and 16</a:t>
            </a:r>
            <a:r>
              <a:rPr lang="en-US" sz="3200" baseline="30000" dirty="0"/>
              <a:t>th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Stopwatch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Let’s look at the code (on the website) and try to figure out how it works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722DD3-F965-1028-3D27-25A224A51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602" y="2041187"/>
            <a:ext cx="3734124" cy="25986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831349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Stopwatch Addition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Now that we know how it works, let’s try to add a lap button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should reset the clock, and store the old time in a new label.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722DD3-F965-1028-3D27-25A224A51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602" y="2041187"/>
            <a:ext cx="3734124" cy="25986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09901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Look through the </a:t>
            </a:r>
            <a:r>
              <a:rPr lang="en-US" sz="3200" dirty="0" err="1"/>
              <a:t>TKinter</a:t>
            </a:r>
            <a:r>
              <a:rPr lang="en-US" sz="3200" dirty="0"/>
              <a:t> documentation to find something else we can add to our stopwatch</a:t>
            </a:r>
          </a:p>
          <a:p>
            <a:pPr marL="0" indent="0">
              <a:buNone/>
            </a:pPr>
            <a:r>
              <a:rPr lang="en-US" sz="3200" dirty="0">
                <a:hlinkClick r:id="rId2"/>
              </a:rPr>
              <a:t>https://tkdocs.com/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Perhaps we could change the background depending on the lap progress?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722DD3-F965-1028-3D27-25A224A51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602" y="2041187"/>
            <a:ext cx="3734124" cy="25986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596131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</p:spTree>
    <p:extLst>
      <p:ext uri="{BB962C8B-B14F-4D97-AF65-F5344CB8AC3E}">
        <p14:creationId xmlns:p14="http://schemas.microsoft.com/office/powerpoint/2010/main" val="35919643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GUI</a:t>
            </a:r>
          </a:p>
          <a:p>
            <a:pPr lvl="1"/>
            <a:r>
              <a:rPr lang="en-US" dirty="0"/>
              <a:t>A way of interacting with code through a visual that can be manipulated</a:t>
            </a:r>
          </a:p>
          <a:p>
            <a:pPr lvl="1"/>
            <a:r>
              <a:rPr lang="en-US" dirty="0"/>
              <a:t>Example: App or Website</a:t>
            </a:r>
          </a:p>
          <a:p>
            <a:r>
              <a:rPr lang="en-US" dirty="0" err="1"/>
              <a:t>TKinter</a:t>
            </a:r>
            <a:endParaRPr lang="en-US" dirty="0"/>
          </a:p>
          <a:p>
            <a:pPr lvl="1"/>
            <a:r>
              <a:rPr lang="en-US" dirty="0"/>
              <a:t>A library in python for creating GUIs</a:t>
            </a:r>
          </a:p>
          <a:p>
            <a:r>
              <a:rPr lang="en-US" dirty="0"/>
              <a:t>Events</a:t>
            </a:r>
          </a:p>
          <a:p>
            <a:pPr lvl="1"/>
            <a:r>
              <a:rPr lang="en-US" dirty="0"/>
              <a:t>An event can occur when a user interacts with you GUI</a:t>
            </a:r>
          </a:p>
          <a:p>
            <a:pPr lvl="2"/>
            <a:r>
              <a:rPr lang="en-US" dirty="0"/>
              <a:t>Example: Clicking a button</a:t>
            </a:r>
          </a:p>
          <a:p>
            <a:pPr lvl="1"/>
            <a:r>
              <a:rPr lang="en-US" dirty="0"/>
              <a:t>When an event occurs, you can have specific code run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571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- HW7 Due the 15th</a:t>
            </a:r>
          </a:p>
          <a:p>
            <a:pPr marL="0" indent="0">
              <a:buNone/>
            </a:pPr>
            <a:r>
              <a:rPr lang="en-US" sz="3200" dirty="0"/>
              <a:t>- Capstone Presentations the 15th and 16th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0084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GUIs</a:t>
            </a:r>
          </a:p>
          <a:p>
            <a:pPr>
              <a:buFontTx/>
              <a:buChar char="-"/>
            </a:pPr>
            <a:r>
              <a:rPr lang="en-US" dirty="0"/>
              <a:t>What is a GUI? What are some examples?</a:t>
            </a:r>
          </a:p>
          <a:p>
            <a:pPr marL="0" indent="0">
              <a:buNone/>
            </a:pPr>
            <a:r>
              <a:rPr lang="en-US" dirty="0" err="1"/>
              <a:t>Tkinter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How can we make a GUI?</a:t>
            </a:r>
          </a:p>
          <a:p>
            <a:pPr marL="0" indent="0">
              <a:buNone/>
            </a:pPr>
            <a:r>
              <a:rPr lang="en-US" dirty="0"/>
              <a:t>Events</a:t>
            </a:r>
          </a:p>
          <a:p>
            <a:pPr marL="0" indent="0">
              <a:buNone/>
            </a:pPr>
            <a:r>
              <a:rPr lang="en-US" dirty="0"/>
              <a:t>- What is an event? How can we trigger code when a button is clicked?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GUIs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GUI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Python is great for processing data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But code can be used for things other than data processing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17213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GUI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Code can be used to make websites and apps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Websites and apps are examples of GUIs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GUI = Graphical User Interface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75574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GUI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GUI = Graphical User Interface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 GUI is a way for a person to interact with code using a graphical display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Today we’ll be learning how to make them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31981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 err="1"/>
              <a:t>TKinter</a:t>
            </a:r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057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 err="1"/>
              <a:t>TKinter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err="1"/>
              <a:t>TKinter</a:t>
            </a:r>
            <a:r>
              <a:rPr lang="en-US" sz="3200" dirty="0"/>
              <a:t> is a built-in python library that can be used to create GUIs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will let us display text, buttons, and more for a user to interact with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40962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83</TotalTime>
  <Words>975</Words>
  <Application>Microsoft Office PowerPoint</Application>
  <PresentationFormat>Widescreen</PresentationFormat>
  <Paragraphs>159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Office Theme</vt:lpstr>
      <vt:lpstr>GUIs</vt:lpstr>
      <vt:lpstr>Announcement Slide</vt:lpstr>
      <vt:lpstr>Learning Goals Slide</vt:lpstr>
      <vt:lpstr>GUIs</vt:lpstr>
      <vt:lpstr>GUI</vt:lpstr>
      <vt:lpstr>GUI</vt:lpstr>
      <vt:lpstr>GUI</vt:lpstr>
      <vt:lpstr>TKinter</vt:lpstr>
      <vt:lpstr>TKinter</vt:lpstr>
      <vt:lpstr>TKinter</vt:lpstr>
      <vt:lpstr>TKinter</vt:lpstr>
      <vt:lpstr>Events</vt:lpstr>
      <vt:lpstr>Events</vt:lpstr>
      <vt:lpstr>Events</vt:lpstr>
      <vt:lpstr>Events</vt:lpstr>
      <vt:lpstr>Events</vt:lpstr>
      <vt:lpstr>Button Addition</vt:lpstr>
      <vt:lpstr>Stopwatch</vt:lpstr>
      <vt:lpstr>Stopwatch</vt:lpstr>
      <vt:lpstr>Stopwatch</vt:lpstr>
      <vt:lpstr>Stopwatch Addition</vt:lpstr>
      <vt:lpstr>Activity</vt:lpstr>
      <vt:lpstr>Recap + Closing</vt:lpstr>
      <vt:lpstr>What did we learn?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</dc:title>
  <dc:creator>kobi</dc:creator>
  <cp:lastModifiedBy>Cole Reilly</cp:lastModifiedBy>
  <cp:revision>4</cp:revision>
  <dcterms:created xsi:type="dcterms:W3CDTF">2023-05-10T05:49:02Z</dcterms:created>
  <dcterms:modified xsi:type="dcterms:W3CDTF">2023-05-10T15:21:37Z</dcterms:modified>
</cp:coreProperties>
</file>

<file path=docProps/thumbnail.jpeg>
</file>